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F507A-D031-4FFC-9441-E5DC35E2DE7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487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F507A-D031-4FFC-9441-E5DC35E2DE7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29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5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2015 Annual Dialysis Data Report, Chapter 1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1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-3906"/>
            <a:ext cx="8907216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909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0"/>
            <a:ext cx="8907216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265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3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6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63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414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107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784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0525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56320" cy="626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103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664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767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8002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115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37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650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587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087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7791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-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6549767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227</TotalTime>
  <Words>2</Words>
  <Application>Microsoft Office PowerPoint</Application>
  <PresentationFormat>画面に合わせる (4:3)</PresentationFormat>
  <Paragraphs>2</Paragraphs>
  <Slides>17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1" baseType="lpstr">
      <vt:lpstr>ＭＳ Ｐゴシック</vt:lpstr>
      <vt:lpstr>Calibri</vt:lpstr>
      <vt:lpstr>Calibri Light</vt:lpstr>
      <vt:lpstr>レトロスペクト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6</cp:revision>
  <dcterms:created xsi:type="dcterms:W3CDTF">2017-08-28T01:14:53Z</dcterms:created>
  <dcterms:modified xsi:type="dcterms:W3CDTF">2018-06-26T05:57:01Z</dcterms:modified>
</cp:coreProperties>
</file>