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9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3D0EC-7C6B-4699-A02A-32513C3B9B4D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E36FD-51F0-4038-944E-240CBBE3EE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73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9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822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51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20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06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41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5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2015 Annual Dialysis Data Report, Chapter 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322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523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69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91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191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D945158-D7D3-41A4-9618-B3C3D880C185}" type="datetimeFigureOut">
              <a:rPr kumimoji="1" lang="ja-JP" altLang="en-US" smtClean="0"/>
              <a:t>2018/6/26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FB650C6-C3D7-49C4-8F0C-CD79EAAE88C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07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00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9457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374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0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346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7333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026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3075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31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5176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5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19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860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48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8455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2-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7218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7268355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</TotalTime>
  <Words>0</Words>
  <Application>Microsoft Office PowerPoint</Application>
  <PresentationFormat>画面に合わせる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0" baseType="lpstr">
      <vt:lpstr>ＭＳ Ｐゴシック</vt:lpstr>
      <vt:lpstr>Calibri</vt:lpstr>
      <vt:lpstr>Calibri Light</vt:lpstr>
      <vt:lpstr>レトロスペクト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3</cp:revision>
  <dcterms:created xsi:type="dcterms:W3CDTF">2017-08-28T01:19:16Z</dcterms:created>
  <dcterms:modified xsi:type="dcterms:W3CDTF">2018-06-26T04:46:25Z</dcterms:modified>
</cp:coreProperties>
</file>