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9E55-E8D7-48DC-B44A-EA59671697F4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A692-E343-44E4-B7BB-FBA890D6441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9588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9E55-E8D7-48DC-B44A-EA59671697F4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A692-E343-44E4-B7BB-FBA890D644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6608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9E55-E8D7-48DC-B44A-EA59671697F4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A692-E343-44E4-B7BB-FBA890D6441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2247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9E55-E8D7-48DC-B44A-EA59671697F4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A692-E343-44E4-B7BB-FBA890D644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8120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9E55-E8D7-48DC-B44A-EA59671697F4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A692-E343-44E4-B7BB-FBA890D644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193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9E55-E8D7-48DC-B44A-EA59671697F4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A692-E343-44E4-B7BB-FBA890D644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7213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9E55-E8D7-48DC-B44A-EA59671697F4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A692-E343-44E4-B7BB-FBA890D6441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75" y="6351562"/>
            <a:ext cx="1514856" cy="493776"/>
          </a:xfrm>
          <a:prstGeom prst="rect">
            <a:avLst/>
          </a:prstGeom>
        </p:spPr>
      </p:pic>
      <p:sp>
        <p:nvSpPr>
          <p:cNvPr id="12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 smtClean="0"/>
              <a:t>Japanese Society for Dialysis Therapy</a:t>
            </a:r>
            <a:r>
              <a:rPr lang="ja-JP" altLang="en-US" sz="1400" i="1" cap="none" dirty="0" smtClean="0"/>
              <a:t>　 　</a:t>
            </a:r>
            <a:r>
              <a:rPr lang="en-US" altLang="ja-JP" sz="1200" i="1" cap="none" dirty="0" smtClean="0"/>
              <a:t>2015 Annual Dialysis Data Report, Chapter 3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9142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96739E55-E8D7-48DC-B44A-EA59671697F4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378A692-E343-44E4-B7BB-FBA890D644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3939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9E55-E8D7-48DC-B44A-EA59671697F4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A692-E343-44E4-B7BB-FBA890D644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943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9E55-E8D7-48DC-B44A-EA59671697F4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A692-E343-44E4-B7BB-FBA890D644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3172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9E55-E8D7-48DC-B44A-EA59671697F4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A692-E343-44E4-B7BB-FBA890D644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4171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6739E55-E8D7-48DC-B44A-EA59671697F4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378A692-E343-44E4-B7BB-FBA890D6441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602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3-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0589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088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3-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367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3-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5101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3-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3815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3-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5218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3-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7669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3-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6382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3-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796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888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3-1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8539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3-1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9863374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</TotalTime>
  <Words>0</Words>
  <Application>Microsoft Office PowerPoint</Application>
  <PresentationFormat>画面に合わせる (4:3)</PresentationFormat>
  <Paragraphs>0</Paragraphs>
  <Slides>12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6" baseType="lpstr">
      <vt:lpstr>ＭＳ Ｐゴシック</vt:lpstr>
      <vt:lpstr>Calibri</vt:lpstr>
      <vt:lpstr>Calibri Light</vt:lpstr>
      <vt:lpstr>レトロスペクト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m.saito</dc:creator>
  <cp:lastModifiedBy>m.saito</cp:lastModifiedBy>
  <cp:revision>4</cp:revision>
  <dcterms:created xsi:type="dcterms:W3CDTF">2017-08-28T01:22:17Z</dcterms:created>
  <dcterms:modified xsi:type="dcterms:W3CDTF">2018-06-26T04:54:08Z</dcterms:modified>
</cp:coreProperties>
</file>