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9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8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686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72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22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83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60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2015 Annual Dialysis Data Report, Chapter 4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9085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63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62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11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92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4FA248C-429F-4AA2-881E-2A9B122DB0FF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B099109-CA16-419B-9B25-F2F1165AE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91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912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046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4054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1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56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5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963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3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94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444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1448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384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210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3118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989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844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142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94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47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31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78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8877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8159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750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-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9994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60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76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8355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</TotalTime>
  <Words>0</Words>
  <Application>Microsoft Office PowerPoint</Application>
  <PresentationFormat>画面に合わせる (4:3)</PresentationFormat>
  <Paragraphs>0</Paragraphs>
  <Slides>29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3" baseType="lpstr">
      <vt:lpstr>ＭＳ Ｐゴシック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9</cp:revision>
  <dcterms:created xsi:type="dcterms:W3CDTF">2017-08-28T01:26:50Z</dcterms:created>
  <dcterms:modified xsi:type="dcterms:W3CDTF">2018-06-26T05:27:45Z</dcterms:modified>
</cp:coreProperties>
</file>