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71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</p:sldIdLst>
  <p:sldSz cx="9144000" cy="6858000" type="screen4x3"/>
  <p:notesSz cx="6858000" cy="9144000"/>
  <p:photoAlbum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4EDC43-CFA8-43AB-BCB8-8ECE420B8534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4012D-29B2-4FBC-8BC7-B1DDC413D9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1001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4012D-29B2-4FBC-8BC7-B1DDC413D97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6780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9F7C6-6332-4F2B-AF4D-723627589203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8004-95DF-44F9-A9FA-88834651605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394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9F7C6-6332-4F2B-AF4D-723627589203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8004-95DF-44F9-A9FA-8883465160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5000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9F7C6-6332-4F2B-AF4D-723627589203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8004-95DF-44F9-A9FA-88834651605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197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9F7C6-6332-4F2B-AF4D-723627589203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8004-95DF-44F9-A9FA-8883465160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192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9F7C6-6332-4F2B-AF4D-723627589203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8004-95DF-44F9-A9FA-8883465160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2946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9F7C6-6332-4F2B-AF4D-723627589203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8004-95DF-44F9-A9FA-8883465160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4195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9F7C6-6332-4F2B-AF4D-723627589203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8004-95DF-44F9-A9FA-88834651605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75" y="6351562"/>
            <a:ext cx="1514856" cy="493776"/>
          </a:xfrm>
          <a:prstGeom prst="rect">
            <a:avLst/>
          </a:prstGeom>
        </p:spPr>
      </p:pic>
      <p:sp>
        <p:nvSpPr>
          <p:cNvPr id="11" name="Footer Placeholder 7"/>
          <p:cNvSpPr txBox="1">
            <a:spLocks/>
          </p:cNvSpPr>
          <p:nvPr userDrawn="1"/>
        </p:nvSpPr>
        <p:spPr>
          <a:xfrm>
            <a:off x="2048932" y="6459786"/>
            <a:ext cx="698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600" i="1" cap="none" dirty="0" smtClean="0"/>
              <a:t>Japanese Society for Dialysis Therapy</a:t>
            </a:r>
            <a:r>
              <a:rPr lang="ja-JP" altLang="en-US" sz="1400" i="1" cap="none" dirty="0" smtClean="0"/>
              <a:t>　 　</a:t>
            </a:r>
            <a:r>
              <a:rPr lang="en-US" altLang="ja-JP" sz="1200" i="1" cap="none" dirty="0" smtClean="0"/>
              <a:t>2015 Annual Dialysis Data Report, Chapter 5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704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DDA9F7C6-6332-4F2B-AF4D-723627589203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9E8004-95DF-44F9-A9FA-8883465160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1566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9F7C6-6332-4F2B-AF4D-723627589203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8004-95DF-44F9-A9FA-8883465160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0388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9F7C6-6332-4F2B-AF4D-723627589203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8004-95DF-44F9-A9FA-8883465160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4457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9F7C6-6332-4F2B-AF4D-723627589203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8004-95DF-44F9-A9FA-8883465160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7307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DA9F7C6-6332-4F2B-AF4D-723627589203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F9E8004-95DF-44F9-A9FA-88834651605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9269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665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762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5-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6088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962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196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5-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6571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250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5-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365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5-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4526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169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5-1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1533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5-1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3457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5-1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4763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5-1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4301041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</TotalTime>
  <Words>1</Words>
  <Application>Microsoft Office PowerPoint</Application>
  <PresentationFormat>画面に合わせる (4:3)</PresentationFormat>
  <Paragraphs>1</Paragraphs>
  <Slides>14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18" baseType="lpstr">
      <vt:lpstr>ＭＳ Ｐゴシック</vt:lpstr>
      <vt:lpstr>Calibri</vt:lpstr>
      <vt:lpstr>Calibri Light</vt:lpstr>
      <vt:lpstr>レトロスペクト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m.saito</dc:creator>
  <cp:lastModifiedBy>m.saito</cp:lastModifiedBy>
  <cp:revision>7</cp:revision>
  <dcterms:created xsi:type="dcterms:W3CDTF">2017-08-28T01:29:12Z</dcterms:created>
  <dcterms:modified xsi:type="dcterms:W3CDTF">2018-06-26T05:59:27Z</dcterms:modified>
</cp:coreProperties>
</file>