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493A-8E4B-4BC9-8571-581DA07C69D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7FE42-5083-4A29-8C5D-F1C09579795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617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493A-8E4B-4BC9-8571-581DA07C69D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7FE42-5083-4A29-8C5D-F1C0957979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103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493A-8E4B-4BC9-8571-581DA07C69D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7FE42-5083-4A29-8C5D-F1C09579795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55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493A-8E4B-4BC9-8571-581DA07C69D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7FE42-5083-4A29-8C5D-F1C0957979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642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493A-8E4B-4BC9-8571-581DA07C69D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7FE42-5083-4A29-8C5D-F1C0957979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632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493A-8E4B-4BC9-8571-581DA07C69D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7FE42-5083-4A29-8C5D-F1C0957979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390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493A-8E4B-4BC9-8571-581DA07C69D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7FE42-5083-4A29-8C5D-F1C09579795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75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 smtClean="0"/>
              <a:t>Japanese Society for Dialysis Therapy</a:t>
            </a:r>
            <a:r>
              <a:rPr lang="ja-JP" altLang="en-US" sz="1400" i="1" cap="none" dirty="0" smtClean="0"/>
              <a:t>　 　</a:t>
            </a:r>
            <a:r>
              <a:rPr lang="en-US" altLang="ja-JP" sz="1200" i="1" cap="none" dirty="0" smtClean="0"/>
              <a:t>2015 Annual Dialysis Data Report, Chapter 6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1999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6EA0493A-8E4B-4BC9-8571-581DA07C69D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A7FE42-5083-4A29-8C5D-F1C0957979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733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493A-8E4B-4BC9-8571-581DA07C69D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7FE42-5083-4A29-8C5D-F1C0957979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7298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493A-8E4B-4BC9-8571-581DA07C69D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7FE42-5083-4A29-8C5D-F1C0957979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89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493A-8E4B-4BC9-8571-581DA07C69D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7FE42-5083-4A29-8C5D-F1C0957979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743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EA0493A-8E4B-4BC9-8571-581DA07C69D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3A7FE42-5083-4A29-8C5D-F1C09579795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932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2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8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50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437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407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-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2798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34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-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0307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-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5184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395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-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8424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-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23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4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-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6500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-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0063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-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708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-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4347912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</TotalTime>
  <Words>0</Words>
  <Application>Microsoft Office PowerPoint</Application>
  <PresentationFormat>画面に合わせる (4:3)</PresentationFormat>
  <Paragraphs>0</Paragraphs>
  <Slides>17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1" baseType="lpstr">
      <vt:lpstr>ＭＳ Ｐゴシック</vt:lpstr>
      <vt:lpstr>Calibri</vt:lpstr>
      <vt:lpstr>Calibri Light</vt:lpstr>
      <vt:lpstr>レトロスペクト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フォト アルバム</dc:title>
  <dc:creator>m.saito</dc:creator>
  <cp:lastModifiedBy>m.saito</cp:lastModifiedBy>
  <cp:revision>7</cp:revision>
  <dcterms:created xsi:type="dcterms:W3CDTF">2017-08-28T01:30:39Z</dcterms:created>
  <dcterms:modified xsi:type="dcterms:W3CDTF">2018-06-26T05:56:56Z</dcterms:modified>
</cp:coreProperties>
</file>