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3"/>
  </p:notesMasterIdLst>
  <p:sldIdLst>
    <p:sldId id="337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2019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5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2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8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55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0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19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46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835305" cy="62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0190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660</TotalTime>
  <Words>0</Words>
  <Application>Microsoft Office PowerPoint</Application>
  <PresentationFormat>画面に合わせる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34</cp:revision>
  <cp:lastPrinted>2019-12-09T04:02:39Z</cp:lastPrinted>
  <dcterms:created xsi:type="dcterms:W3CDTF">2017-08-28T01:14:53Z</dcterms:created>
  <dcterms:modified xsi:type="dcterms:W3CDTF">2024-08-09T08:41:12Z</dcterms:modified>
</cp:coreProperties>
</file>