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337" r:id="rId3"/>
    <p:sldId id="340" r:id="rId4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2020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4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46966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678</TotalTime>
  <Words>0</Words>
  <Application>Microsoft Office PowerPoint</Application>
  <PresentationFormat>画面に合わせる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35</cp:revision>
  <cp:lastPrinted>2019-12-09T04:02:39Z</cp:lastPrinted>
  <dcterms:created xsi:type="dcterms:W3CDTF">2017-08-28T01:14:53Z</dcterms:created>
  <dcterms:modified xsi:type="dcterms:W3CDTF">2024-09-02T05:02:57Z</dcterms:modified>
</cp:coreProperties>
</file>