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7"/>
  </p:notesMasterIdLst>
  <p:sldIdLst>
    <p:sldId id="341" r:id="rId3"/>
    <p:sldId id="342" r:id="rId4"/>
    <p:sldId id="343" r:id="rId5"/>
    <p:sldId id="344" r:id="rId6"/>
  </p:sldIdLst>
  <p:sldSz cx="9144000" cy="6858000" type="screen4x3"/>
  <p:notesSz cx="6858000" cy="9144000"/>
  <p:photoAlbum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8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A4111-0692-4813-95A6-2249E672A218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F507A-D031-4FFC-9441-E5DC35E2DE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2122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89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022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234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1237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0460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074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図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36" y="6351562"/>
            <a:ext cx="1514856" cy="493776"/>
          </a:xfrm>
          <a:prstGeom prst="rect">
            <a:avLst/>
          </a:prstGeom>
        </p:spPr>
      </p:pic>
      <p:sp>
        <p:nvSpPr>
          <p:cNvPr id="11" name="Footer Placeholder 7"/>
          <p:cNvSpPr txBox="1">
            <a:spLocks/>
          </p:cNvSpPr>
          <p:nvPr userDrawn="1"/>
        </p:nvSpPr>
        <p:spPr>
          <a:xfrm>
            <a:off x="2048932" y="6459786"/>
            <a:ext cx="698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600" i="1" cap="none" dirty="0"/>
              <a:t>Japanese Society for Dialysis Therapy</a:t>
            </a:r>
            <a:r>
              <a:rPr lang="ja-JP" altLang="en-US" sz="1400" i="1" cap="none" dirty="0"/>
              <a:t>　 　</a:t>
            </a:r>
            <a:r>
              <a:rPr lang="en-US" altLang="ja-JP" sz="1200" i="1" cap="none" dirty="0"/>
              <a:t>2020 Annual Dialysis Data Report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67728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7032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4942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0558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5791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4212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6224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6516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3707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33349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70285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4103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2909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8692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6499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653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974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375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553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329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687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455462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青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678</TotalTime>
  <Words>0</Words>
  <Application>Microsoft Office PowerPoint</Application>
  <PresentationFormat>画面に合わせる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レトロスペクト</vt:lpstr>
      <vt:lpstr>デザインの設定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m.saito</dc:creator>
  <cp:lastModifiedBy>坂田</cp:lastModifiedBy>
  <cp:revision>35</cp:revision>
  <cp:lastPrinted>2019-12-09T04:02:39Z</cp:lastPrinted>
  <dcterms:created xsi:type="dcterms:W3CDTF">2017-08-28T01:14:53Z</dcterms:created>
  <dcterms:modified xsi:type="dcterms:W3CDTF">2024-09-02T05:03:26Z</dcterms:modified>
</cp:coreProperties>
</file>